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3" r:id="rId1"/>
  </p:sldMasterIdLst>
  <p:notesMasterIdLst>
    <p:notesMasterId r:id="rId18"/>
  </p:notesMasterIdLst>
  <p:handoutMasterIdLst>
    <p:handoutMasterId r:id="rId19"/>
  </p:handoutMasterIdLst>
  <p:sldIdLst>
    <p:sldId id="321" r:id="rId2"/>
    <p:sldId id="328" r:id="rId3"/>
    <p:sldId id="331" r:id="rId4"/>
    <p:sldId id="332" r:id="rId5"/>
    <p:sldId id="333" r:id="rId6"/>
    <p:sldId id="335" r:id="rId7"/>
    <p:sldId id="336" r:id="rId8"/>
    <p:sldId id="346" r:id="rId9"/>
    <p:sldId id="337" r:id="rId10"/>
    <p:sldId id="338" r:id="rId11"/>
    <p:sldId id="345" r:id="rId12"/>
    <p:sldId id="344" r:id="rId13"/>
    <p:sldId id="339" r:id="rId14"/>
    <p:sldId id="334" r:id="rId15"/>
    <p:sldId id="341" r:id="rId16"/>
    <p:sldId id="342" r:id="rId17"/>
  </p:sldIdLst>
  <p:sldSz cx="9144000" cy="5143500" type="screen16x9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45F"/>
    <a:srgbClr val="666666"/>
    <a:srgbClr val="09121F"/>
    <a:srgbClr val="112A42"/>
    <a:srgbClr val="003974"/>
    <a:srgbClr val="B49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516" autoAdjust="0"/>
  </p:normalViewPr>
  <p:slideViewPr>
    <p:cSldViewPr>
      <p:cViewPr>
        <p:scale>
          <a:sx n="78" d="100"/>
          <a:sy n="78" d="100"/>
        </p:scale>
        <p:origin x="-1570" y="-389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74" y="-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n Bakemeyer" userId="a6928734-5b4b-499b-8deb-269fca19c047" providerId="ADAL" clId="{DFA2E767-E0D4-4936-AE8E-6CC35505C1EE}"/>
    <pc:docChg chg="modSld">
      <pc:chgData name="Erin Bakemeyer" userId="a6928734-5b4b-499b-8deb-269fca19c047" providerId="ADAL" clId="{DFA2E767-E0D4-4936-AE8E-6CC35505C1EE}" dt="2017-12-07T21:05:14.648" v="18" actId="1035"/>
      <pc:docMkLst>
        <pc:docMk/>
      </pc:docMkLst>
      <pc:sldChg chg="modSp">
        <pc:chgData name="Erin Bakemeyer" userId="a6928734-5b4b-499b-8deb-269fca19c047" providerId="ADAL" clId="{DFA2E767-E0D4-4936-AE8E-6CC35505C1EE}" dt="2017-12-07T21:04:16.660" v="1"/>
        <pc:sldMkLst>
          <pc:docMk/>
          <pc:sldMk cId="2907445873" sldId="328"/>
        </pc:sldMkLst>
        <pc:spChg chg="mod">
          <ac:chgData name="Erin Bakemeyer" userId="a6928734-5b4b-499b-8deb-269fca19c047" providerId="ADAL" clId="{DFA2E767-E0D4-4936-AE8E-6CC35505C1EE}" dt="2017-12-07T21:04:16.660" v="1"/>
          <ac:spMkLst>
            <pc:docMk/>
            <pc:sldMk cId="2907445873" sldId="328"/>
            <ac:spMk id="224" creationId="{00000000-0000-0000-0000-000000000000}"/>
          </ac:spMkLst>
        </pc:spChg>
      </pc:sldChg>
      <pc:sldChg chg="modSp">
        <pc:chgData name="Erin Bakemeyer" userId="a6928734-5b4b-499b-8deb-269fca19c047" providerId="ADAL" clId="{DFA2E767-E0D4-4936-AE8E-6CC35505C1EE}" dt="2017-12-07T21:04:25.340" v="3" actId="403"/>
        <pc:sldMkLst>
          <pc:docMk/>
          <pc:sldMk cId="2645720951" sldId="329"/>
        </pc:sldMkLst>
        <pc:spChg chg="mod">
          <ac:chgData name="Erin Bakemeyer" userId="a6928734-5b4b-499b-8deb-269fca19c047" providerId="ADAL" clId="{DFA2E767-E0D4-4936-AE8E-6CC35505C1EE}" dt="2017-12-07T21:04:25.340" v="3" actId="403"/>
          <ac:spMkLst>
            <pc:docMk/>
            <pc:sldMk cId="2645720951" sldId="329"/>
            <ac:spMk id="232" creationId="{00000000-0000-0000-0000-000000000000}"/>
          </ac:spMkLst>
        </pc:spChg>
      </pc:sldChg>
      <pc:sldChg chg="modSp">
        <pc:chgData name="Erin Bakemeyer" userId="a6928734-5b4b-499b-8deb-269fca19c047" providerId="ADAL" clId="{DFA2E767-E0D4-4936-AE8E-6CC35505C1EE}" dt="2017-12-07T21:04:33.268" v="5" actId="403"/>
        <pc:sldMkLst>
          <pc:docMk/>
          <pc:sldMk cId="2980441068" sldId="330"/>
        </pc:sldMkLst>
        <pc:spChg chg="mod">
          <ac:chgData name="Erin Bakemeyer" userId="a6928734-5b4b-499b-8deb-269fca19c047" providerId="ADAL" clId="{DFA2E767-E0D4-4936-AE8E-6CC35505C1EE}" dt="2017-12-07T21:04:33.268" v="5" actId="403"/>
          <ac:spMkLst>
            <pc:docMk/>
            <pc:sldMk cId="2980441068" sldId="330"/>
            <ac:spMk id="241" creationId="{00000000-0000-0000-0000-000000000000}"/>
          </ac:spMkLst>
        </pc:spChg>
      </pc:sldChg>
      <pc:sldChg chg="modSp">
        <pc:chgData name="Erin Bakemeyer" userId="a6928734-5b4b-499b-8deb-269fca19c047" providerId="ADAL" clId="{DFA2E767-E0D4-4936-AE8E-6CC35505C1EE}" dt="2017-12-07T21:04:50.916" v="11" actId="403"/>
        <pc:sldMkLst>
          <pc:docMk/>
          <pc:sldMk cId="328904295" sldId="332"/>
        </pc:sldMkLst>
        <pc:spChg chg="mod">
          <ac:chgData name="Erin Bakemeyer" userId="a6928734-5b4b-499b-8deb-269fca19c047" providerId="ADAL" clId="{DFA2E767-E0D4-4936-AE8E-6CC35505C1EE}" dt="2017-12-07T21:04:50.916" v="11" actId="403"/>
          <ac:spMkLst>
            <pc:docMk/>
            <pc:sldMk cId="328904295" sldId="332"/>
            <ac:spMk id="315" creationId="{00000000-0000-0000-0000-000000000000}"/>
          </ac:spMkLst>
        </pc:spChg>
      </pc:sldChg>
      <pc:sldChg chg="modSp">
        <pc:chgData name="Erin Bakemeyer" userId="a6928734-5b4b-499b-8deb-269fca19c047" providerId="ADAL" clId="{DFA2E767-E0D4-4936-AE8E-6CC35505C1EE}" dt="2017-12-07T21:05:14.648" v="18" actId="1035"/>
        <pc:sldMkLst>
          <pc:docMk/>
          <pc:sldMk cId="3734925177" sldId="345"/>
        </pc:sldMkLst>
        <pc:spChg chg="mod">
          <ac:chgData name="Erin Bakemeyer" userId="a6928734-5b4b-499b-8deb-269fca19c047" providerId="ADAL" clId="{DFA2E767-E0D4-4936-AE8E-6CC35505C1EE}" dt="2017-12-07T21:05:13.743" v="17" actId="1035"/>
          <ac:spMkLst>
            <pc:docMk/>
            <pc:sldMk cId="3734925177" sldId="345"/>
            <ac:spMk id="655" creationId="{00000000-0000-0000-0000-000000000000}"/>
          </ac:spMkLst>
        </pc:spChg>
        <pc:picChg chg="mod">
          <ac:chgData name="Erin Bakemeyer" userId="a6928734-5b4b-499b-8deb-269fca19c047" providerId="ADAL" clId="{DFA2E767-E0D4-4936-AE8E-6CC35505C1EE}" dt="2017-12-07T21:05:14.648" v="18" actId="1035"/>
          <ac:picMkLst>
            <pc:docMk/>
            <pc:sldMk cId="3734925177" sldId="345"/>
            <ac:picMk id="653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B60EF-6A4C-46B1-B760-BA5A55332EBF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CF6E8-D45E-45E7-A100-4A32BE6E6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06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852790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buSzPct val="25000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307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731522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6624" tIns="48312" rIns="96624" bIns="48312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endParaRPr lang="en-US" sz="1100" dirty="0">
              <a:latin typeface="+mj-lt"/>
            </a:endParaRPr>
          </a:p>
        </p:txBody>
      </p:sp>
      <p:sp>
        <p:nvSpPr>
          <p:cNvPr id="222" name="Shape 222"/>
          <p:cNvSpPr txBox="1">
            <a:spLocks noGrp="1"/>
          </p:cNvSpPr>
          <p:nvPr>
            <p:ph type="sldNum" idx="12"/>
          </p:nvPr>
        </p:nvSpPr>
        <p:spPr>
          <a:xfrm>
            <a:off x="4143589" y="9119475"/>
            <a:ext cx="3169919" cy="480059"/>
          </a:xfrm>
          <a:prstGeom prst="rect">
            <a:avLst/>
          </a:prstGeom>
          <a:noFill/>
          <a:ln>
            <a:noFill/>
          </a:ln>
        </p:spPr>
        <p:txBody>
          <a:bodyPr lIns="96624" tIns="48312" rIns="96624" bIns="4831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8343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15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905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16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905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NIM FULL SCRE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1950"/>
            <a:ext cx="8610600" cy="63460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62000" y="1200150"/>
            <a:ext cx="7848600" cy="3124200"/>
          </a:xfrm>
          <a:prstGeom prst="rect">
            <a:avLst/>
          </a:prstGeom>
        </p:spPr>
        <p:txBody>
          <a:bodyPr/>
          <a:lstStyle>
            <a:lvl1pPr>
              <a:buNone/>
              <a:defRPr sz="3200">
                <a:solidFill>
                  <a:schemeClr val="bg1"/>
                </a:solidFill>
                <a:latin typeface="Garamond" pitchFamily="18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 Poin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 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0" y="336947"/>
            <a:ext cx="9144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Bloc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 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0" y="336947"/>
            <a:ext cx="9144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2743200" y="1123950"/>
            <a:ext cx="5943600" cy="34706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2895600" y="1314451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858000" y="0"/>
            <a:ext cx="2286000" cy="5143500"/>
          </a:xfrm>
          <a:prstGeom prst="rect">
            <a:avLst/>
          </a:prstGeom>
        </p:spPr>
      </p:pic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457200" y="1123950"/>
            <a:ext cx="5943600" cy="36992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85800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914400" y="1200150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5790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597825"/>
            <a:ext cx="7772400" cy="11025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799" cy="13144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7262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oin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 BAR wSEAL 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5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bloc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 BAR wSEAL 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 Poin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 BAR wSEA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84404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8200" y="336947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Bloc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 BAR wSEA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84404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8200" y="336947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Pi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2743200" y="1123950"/>
            <a:ext cx="5943600" cy="34706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Pin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2895600" y="1314451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Pi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457200" y="1123950"/>
            <a:ext cx="5943600" cy="36992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pic>
        <p:nvPicPr>
          <p:cNvPr id="6" name="Picture 5" descr="RIGHT SIDEBAR w SEA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Pin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914400" y="1200150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7" name="Picture 6" descr="RIGHT SIDEBAR w SEA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64" r:id="rId3"/>
    <p:sldLayoutId id="2147483663" r:id="rId4"/>
    <p:sldLayoutId id="2147483657" r:id="rId5"/>
    <p:sldLayoutId id="2147483665" r:id="rId6"/>
    <p:sldLayoutId id="2147483672" r:id="rId7"/>
    <p:sldLayoutId id="2147483666" r:id="rId8"/>
    <p:sldLayoutId id="2147483668" r:id="rId9"/>
    <p:sldLayoutId id="2147483661" r:id="rId10"/>
    <p:sldLayoutId id="2147483662" r:id="rId11"/>
    <p:sldLayoutId id="2147483671" r:id="rId12"/>
    <p:sldLayoutId id="2147483667" r:id="rId13"/>
    <p:sldLayoutId id="2147483674" r:id="rId14"/>
    <p:sldLayoutId id="2147483675" r:id="rId15"/>
    <p:sldLayoutId id="2147483677" r:id="rId16"/>
    <p:sldLayoutId id="2147483678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dirty="0">
          <a:solidFill>
            <a:schemeClr val="tx1"/>
          </a:solidFill>
          <a:latin typeface="+mj-lt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36">
            <a:extLst>
              <a:ext uri="{FF2B5EF4-FFF2-40B4-BE49-F238E27FC236}">
                <a16:creationId xmlns="" xmlns:a16="http://schemas.microsoft.com/office/drawing/2014/main" id="{AB88A265-5C1F-44DA-AAEF-60393EC55035}"/>
              </a:ext>
            </a:extLst>
          </p:cNvPr>
          <p:cNvSpPr txBox="1">
            <a:spLocks/>
          </p:cNvSpPr>
          <p:nvPr/>
        </p:nvSpPr>
        <p:spPr>
          <a:xfrm>
            <a:off x="0" y="1012031"/>
            <a:ext cx="9144000" cy="15597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 i="0" u="none" strike="noStrike" cap="none">
                <a:solidFill>
                  <a:schemeClr val="bg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defRPr>
            </a:lvl1pPr>
          </a:lstStyle>
          <a:p>
            <a:pPr>
              <a:buSzPct val="25000"/>
            </a:pPr>
            <a:endParaRPr lang="en-US" sz="5400" dirty="0" smtClean="0">
              <a:solidFill>
                <a:schemeClr val="lt1"/>
              </a:solidFill>
              <a:latin typeface="Arial"/>
              <a:cs typeface="Arial"/>
            </a:endParaRPr>
          </a:p>
          <a:p>
            <a:pPr>
              <a:buSzPct val="25000"/>
            </a:pPr>
            <a:endParaRPr lang="en-US" sz="5400" dirty="0">
              <a:solidFill>
                <a:schemeClr val="lt1"/>
              </a:solidFill>
              <a:latin typeface="Arial"/>
              <a:cs typeface="Arial"/>
            </a:endParaRPr>
          </a:p>
          <a:p>
            <a:pPr>
              <a:buSzPct val="25000"/>
            </a:pPr>
            <a:endParaRPr lang="en-US" sz="5400" dirty="0" smtClean="0">
              <a:solidFill>
                <a:schemeClr val="lt1"/>
              </a:solidFill>
              <a:latin typeface="Arial"/>
              <a:cs typeface="Arial"/>
            </a:endParaRPr>
          </a:p>
          <a:p>
            <a:pPr>
              <a:buSzPct val="25000"/>
            </a:pPr>
            <a:endParaRPr lang="en-US" sz="5400" dirty="0">
              <a:solidFill>
                <a:schemeClr val="lt1"/>
              </a:solidFill>
              <a:latin typeface="Arial"/>
              <a:cs typeface="Arial"/>
            </a:endParaRPr>
          </a:p>
          <a:p>
            <a:pPr>
              <a:buSzPct val="25000"/>
            </a:pPr>
            <a:r>
              <a:rPr lang="en-US" sz="5400" dirty="0" smtClean="0">
                <a:solidFill>
                  <a:schemeClr val="lt1"/>
                </a:solidFill>
                <a:latin typeface="Arial"/>
                <a:cs typeface="Arial"/>
              </a:rPr>
              <a:t>Rose Sale Fundraiser</a:t>
            </a:r>
            <a:endParaRPr lang="en-US" sz="5400" dirty="0">
              <a:solidFill>
                <a:schemeClr val="lt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81" y="459632"/>
            <a:ext cx="6858000" cy="146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1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Assembling Your Roses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28750"/>
            <a:ext cx="2209800" cy="1657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468269"/>
            <a:ext cx="1752600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197155"/>
            <a:ext cx="2387600" cy="1790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68" y="1333500"/>
            <a:ext cx="1847850" cy="1847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2" y="3208103"/>
            <a:ext cx="2158457" cy="1618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23" y="3022868"/>
            <a:ext cx="1964987" cy="196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sz="1800" dirty="0" smtClean="0"/>
              <a:t>Put together boxes, add Kiwanis sticker to lid</a:t>
            </a:r>
          </a:p>
          <a:p>
            <a:pPr marL="514350" indent="-514350">
              <a:buAutoNum type="arabicPeriod"/>
            </a:pPr>
            <a:r>
              <a:rPr lang="en-US" sz="1800" dirty="0" smtClean="0"/>
              <a:t>Remove roses from plastic</a:t>
            </a:r>
          </a:p>
          <a:p>
            <a:pPr marL="514350" indent="-514350">
              <a:buAutoNum type="arabicPeriod"/>
            </a:pPr>
            <a:r>
              <a:rPr lang="en-US" sz="1800" dirty="0" smtClean="0"/>
              <a:t>Wipe stems with rag</a:t>
            </a:r>
          </a:p>
          <a:p>
            <a:pPr marL="514350" indent="-514350">
              <a:buAutoNum type="arabicPeriod"/>
            </a:pPr>
            <a:r>
              <a:rPr lang="en-US" sz="1800" dirty="0" smtClean="0"/>
              <a:t>Place tissue paper in box</a:t>
            </a:r>
          </a:p>
          <a:p>
            <a:pPr marL="514350" indent="-514350">
              <a:buAutoNum type="arabicPeriod"/>
            </a:pPr>
            <a:r>
              <a:rPr lang="en-US" sz="1800" dirty="0" smtClean="0"/>
              <a:t>Place six roses facing one direction, six roses facing opposite direction</a:t>
            </a:r>
          </a:p>
          <a:p>
            <a:pPr marL="514350" indent="-514350">
              <a:buAutoNum type="arabicPeriod"/>
            </a:pPr>
            <a:r>
              <a:rPr lang="en-US" sz="1800" dirty="0" smtClean="0"/>
              <a:t>Fold tissue paper over roses</a:t>
            </a:r>
          </a:p>
          <a:p>
            <a:pPr marL="514350" indent="-514350">
              <a:buAutoNum type="arabicPeriod"/>
            </a:pPr>
            <a:r>
              <a:rPr lang="en-US" sz="1800" dirty="0" smtClean="0"/>
              <a:t>Place PKF Thank you on top (add club flyer if you wish)</a:t>
            </a:r>
          </a:p>
          <a:p>
            <a:pPr marL="514350" indent="-514350">
              <a:buAutoNum type="arabicPeriod"/>
            </a:pPr>
            <a:r>
              <a:rPr lang="en-US" sz="1800" dirty="0" smtClean="0"/>
              <a:t>Close the box and  attach gold band</a:t>
            </a:r>
          </a:p>
          <a:p>
            <a:pPr marL="514350" indent="-514350">
              <a:buAutoNum type="arabicPeriod"/>
            </a:pPr>
            <a:endParaRPr lang="en-US" sz="1800" dirty="0"/>
          </a:p>
          <a:p>
            <a:r>
              <a:rPr lang="en-US" sz="1800" b="1" dirty="0" smtClean="0"/>
              <a:t>Recommendations from the rose distributer</a:t>
            </a:r>
            <a:endParaRPr lang="en-US" sz="18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Assembling Your Roses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64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1" y="1314451"/>
            <a:ext cx="3886199" cy="3280172"/>
          </a:xfrm>
        </p:spPr>
        <p:txBody>
          <a:bodyPr/>
          <a:lstStyle/>
          <a:p>
            <a:r>
              <a:rPr lang="en-US" sz="2400" b="1" dirty="0" smtClean="0"/>
              <a:t>Florist</a:t>
            </a:r>
            <a:r>
              <a:rPr lang="en-US" sz="2400" dirty="0" smtClean="0"/>
              <a:t>: roses are from Central/South America</a:t>
            </a:r>
          </a:p>
          <a:p>
            <a:r>
              <a:rPr lang="en-US" sz="2400" dirty="0" smtClean="0"/>
              <a:t>They have had no issues and have been following CDC regulations</a:t>
            </a:r>
          </a:p>
          <a:p>
            <a:r>
              <a:rPr lang="en-US" sz="2400" b="1" dirty="0" smtClean="0"/>
              <a:t>Clubs for distribution</a:t>
            </a:r>
            <a:r>
              <a:rPr lang="en-US" sz="2400" dirty="0" smtClean="0"/>
              <a:t>: can easily pack and distribute while following CDC regulations</a:t>
            </a:r>
            <a:r>
              <a:rPr lang="en-US" sz="2000" dirty="0" smtClean="0"/>
              <a:t>, social distancing, etc.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Covid-19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075" y="1581150"/>
            <a:ext cx="3856736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1" y="1314451"/>
            <a:ext cx="3886199" cy="328017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Establish a club goal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Consider buying additional roses to allow for extra sales past deadline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Get your Service Leadership Programs involved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 smtClean="0"/>
              <a:t>Final order must be in increments of 10 dozen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Rose Sale Tips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81150"/>
            <a:ext cx="383540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0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1" y="1314451"/>
            <a:ext cx="3962399" cy="328017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Clubs will apply by presenting an Early Learning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Clubs will receive up to $500 toward their project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Early Learning Program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62150"/>
            <a:ext cx="390144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7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1" y="1314451"/>
            <a:ext cx="3962399" cy="3280172"/>
          </a:xfrm>
        </p:spPr>
        <p:txBody>
          <a:bodyPr/>
          <a:lstStyle/>
          <a:p>
            <a:r>
              <a:rPr lang="en-US" dirty="0" smtClean="0"/>
              <a:t>By participating….</a:t>
            </a:r>
          </a:p>
          <a:p>
            <a:r>
              <a:rPr lang="en-US" dirty="0" smtClean="0"/>
              <a:t>Your clubs will help PKF be able to provide grants and scholarships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733550"/>
            <a:ext cx="3238500" cy="235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7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1" y="1314451"/>
            <a:ext cx="3962399" cy="3280172"/>
          </a:xfrm>
        </p:spPr>
        <p:txBody>
          <a:bodyPr/>
          <a:lstStyle/>
          <a:p>
            <a:r>
              <a:rPr lang="en-US" dirty="0" smtClean="0"/>
              <a:t>Questions?</a:t>
            </a:r>
          </a:p>
          <a:p>
            <a:endParaRPr lang="en-US" dirty="0"/>
          </a:p>
          <a:p>
            <a:r>
              <a:rPr lang="en-US" dirty="0" smtClean="0"/>
              <a:t>Contact at any time…</a:t>
            </a:r>
          </a:p>
          <a:p>
            <a:r>
              <a:rPr lang="en-US" dirty="0" smtClean="0"/>
              <a:t>rosesale@pkfonline.org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04950"/>
            <a:ext cx="2564130" cy="321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3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1" y="1428750"/>
            <a:ext cx="7848599" cy="2590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995" b="1" i="0" u="none" strike="noStrike" cap="none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cs typeface="Arial"/>
                <a:sym typeface="Arial"/>
              </a:rPr>
              <a:t>Emily Reed		Brian Root</a:t>
            </a:r>
            <a:endParaRPr lang="en-US" sz="4995" b="1" i="0" u="none" strike="noStrike" cap="none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700" b="1" i="0" u="none" strike="noStrike" cap="none" dirty="0">
              <a:solidFill>
                <a:srgbClr val="9389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DCAC9B-8DE3-49DE-8286-757FCFA17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Welcome from</a:t>
            </a:r>
            <a:br>
              <a:rPr lang="en-US" sz="3200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 Pennsylvania Kiwanis Foundation</a:t>
            </a:r>
            <a:endParaRPr lang="en-US" sz="3200" dirty="0"/>
          </a:p>
        </p:txBody>
      </p:sp>
      <p:sp>
        <p:nvSpPr>
          <p:cNvPr id="226" name="Shape 226"/>
          <p:cNvSpPr txBox="1">
            <a:spLocks noGrp="1"/>
          </p:cNvSpPr>
          <p:nvPr>
            <p:ph type="sldNum" idx="4294967295"/>
          </p:nvPr>
        </p:nvSpPr>
        <p:spPr>
          <a:xfrm>
            <a:off x="70104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9" y="2275490"/>
            <a:ext cx="2568431" cy="257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347420"/>
            <a:ext cx="2133600" cy="242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4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1" y="1314451"/>
            <a:ext cx="3886199" cy="328017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Quality long stemmed roses of mixed colors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Includes ferns and baby’s breath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Details of Roses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0495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5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28600" y="1314451"/>
            <a:ext cx="4495801" cy="3280172"/>
          </a:xfrm>
        </p:spPr>
        <p:txBody>
          <a:bodyPr/>
          <a:lstStyle/>
          <a:p>
            <a:pPr algn="ctr"/>
            <a:r>
              <a:rPr lang="en-US" sz="2800" dirty="0" smtClean="0"/>
              <a:t>1 dozen roses= sold for $24.00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Kiwanis clubs= $9.50 profit on each dozen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PKF= $4 on each dozen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Rose Sale Profit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33550"/>
            <a:ext cx="3556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5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1" y="1314451"/>
            <a:ext cx="3886199" cy="328017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Customizable marketing poster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Individual </a:t>
            </a:r>
          </a:p>
          <a:p>
            <a:r>
              <a:rPr lang="en-US" dirty="0" smtClean="0"/>
              <a:t>member order 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Club order form</a:t>
            </a: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Marketing Materials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428750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4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1" y="1314451"/>
            <a:ext cx="3962399" cy="3280172"/>
          </a:xfrm>
        </p:spPr>
        <p:txBody>
          <a:bodyPr/>
          <a:lstStyle/>
          <a:p>
            <a:r>
              <a:rPr lang="en-US" sz="2400" dirty="0" smtClean="0"/>
              <a:t>July/August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Assign a Rose Sale Coordinator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Download marketing materials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Advertise: Facebook, club website, local community</a:t>
            </a:r>
          </a:p>
          <a:p>
            <a:r>
              <a:rPr lang="en-US" sz="2400" dirty="0"/>
              <a:t>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Rose Sale Timeline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57350"/>
            <a:ext cx="35814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5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1" y="1314451"/>
            <a:ext cx="3962399" cy="3280172"/>
          </a:xfrm>
        </p:spPr>
        <p:txBody>
          <a:bodyPr/>
          <a:lstStyle/>
          <a:p>
            <a:r>
              <a:rPr lang="en-US" sz="2400" dirty="0" smtClean="0"/>
              <a:t>August/September  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Rose sale begins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Checks should be payable to your Kiwanis Club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Orders due </a:t>
            </a:r>
            <a:r>
              <a:rPr lang="en-US" sz="2400" dirty="0" smtClean="0"/>
              <a:t>on Friday, </a:t>
            </a:r>
            <a:r>
              <a:rPr lang="en-US" sz="2400" dirty="0" smtClean="0"/>
              <a:t>September 29th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Rose Sale Timeline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20985"/>
            <a:ext cx="3480435" cy="272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6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1" y="1314451"/>
            <a:ext cx="3962399" cy="3280172"/>
          </a:xfrm>
        </p:spPr>
        <p:txBody>
          <a:bodyPr/>
          <a:lstStyle/>
          <a:p>
            <a:r>
              <a:rPr lang="en-US" sz="2000" dirty="0" smtClean="0"/>
              <a:t>September/October  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Use Rose Sale Order Form on website to collect orders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Orders </a:t>
            </a:r>
            <a:r>
              <a:rPr lang="en-US" sz="2000" dirty="0"/>
              <a:t>due </a:t>
            </a:r>
            <a:r>
              <a:rPr lang="en-US" sz="2000" dirty="0" smtClean="0"/>
              <a:t>Online by </a:t>
            </a:r>
            <a:r>
              <a:rPr lang="en-US" sz="2000" dirty="0" smtClean="0"/>
              <a:t>Friday</a:t>
            </a:r>
            <a:r>
              <a:rPr lang="en-US" sz="2000" dirty="0" smtClean="0"/>
              <a:t>, </a:t>
            </a:r>
            <a:r>
              <a:rPr lang="en-US" sz="2000" dirty="0" smtClean="0"/>
              <a:t>September 29</a:t>
            </a:r>
            <a:r>
              <a:rPr lang="en-US" sz="2000" baseline="30000" dirty="0" smtClean="0"/>
              <a:t>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Click on link c</a:t>
            </a:r>
            <a:r>
              <a:rPr lang="en-US" sz="2000" dirty="0" smtClean="0"/>
              <a:t>alled </a:t>
            </a:r>
            <a:r>
              <a:rPr lang="en-US" sz="2000" dirty="0" smtClean="0"/>
              <a:t>Rose Sale </a:t>
            </a:r>
            <a:r>
              <a:rPr lang="en-US" sz="2000" dirty="0" smtClean="0"/>
              <a:t>Final </a:t>
            </a:r>
            <a:r>
              <a:rPr lang="en-US" sz="2000" dirty="0" smtClean="0"/>
              <a:t>Online Order Form/Square Checkout Link to place FINAL ORDER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Rose Sale Orders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20985"/>
            <a:ext cx="3480435" cy="272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1" y="1314451"/>
            <a:ext cx="3962399" cy="3280172"/>
          </a:xfrm>
        </p:spPr>
        <p:txBody>
          <a:bodyPr/>
          <a:lstStyle/>
          <a:p>
            <a:r>
              <a:rPr lang="en-US" sz="1800" dirty="0" smtClean="0"/>
              <a:t>October  </a:t>
            </a: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Clubs will be contacted by </a:t>
            </a:r>
            <a:r>
              <a:rPr lang="en-US" sz="1800" dirty="0" err="1" smtClean="0"/>
              <a:t>Zieger</a:t>
            </a:r>
            <a:r>
              <a:rPr lang="en-US" sz="1800" dirty="0" smtClean="0"/>
              <a:t> </a:t>
            </a:r>
            <a:r>
              <a:rPr lang="en-US" sz="1800" dirty="0" smtClean="0"/>
              <a:t>and Sons for delivery schedule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Rose </a:t>
            </a:r>
            <a:r>
              <a:rPr lang="en-US" sz="1800" dirty="0"/>
              <a:t>sale </a:t>
            </a:r>
            <a:r>
              <a:rPr lang="en-US" sz="1800" dirty="0" smtClean="0"/>
              <a:t>delivered on Thursday, October </a:t>
            </a:r>
            <a:r>
              <a:rPr lang="en-US" sz="1800" dirty="0" smtClean="0"/>
              <a:t>26, 2023</a:t>
            </a: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Assemble your roses and distribute to purchasers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Rose Sale Timeline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479550"/>
            <a:ext cx="2667000" cy="355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7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wanis PPT 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3203</TotalTime>
  <Words>369</Words>
  <Application>Microsoft Office PowerPoint</Application>
  <PresentationFormat>On-screen Show (16:9)</PresentationFormat>
  <Paragraphs>79</Paragraphs>
  <Slides>16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Kiwanis PPT Template</vt:lpstr>
      <vt:lpstr>PowerPoint Presentation</vt:lpstr>
      <vt:lpstr>Welcome from  Pennsylvania Kiwanis Foundation</vt:lpstr>
      <vt:lpstr>Details of Roses</vt:lpstr>
      <vt:lpstr>Rose Sale Profit</vt:lpstr>
      <vt:lpstr>Marketing Materials</vt:lpstr>
      <vt:lpstr>Rose Sale Timeline</vt:lpstr>
      <vt:lpstr>Rose Sale Timeline</vt:lpstr>
      <vt:lpstr>Rose Sale Orders</vt:lpstr>
      <vt:lpstr>Rose Sale Timeline</vt:lpstr>
      <vt:lpstr>Assembling Your Roses</vt:lpstr>
      <vt:lpstr>Assembling Your Roses</vt:lpstr>
      <vt:lpstr>Covid-19</vt:lpstr>
      <vt:lpstr>Rose Sale Tips</vt:lpstr>
      <vt:lpstr>Early Learning Program</vt:lpstr>
      <vt:lpstr>Thank You</vt:lpstr>
      <vt:lpstr>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Kiwanis PowerPoint Template</dc:title>
  <dc:creator>Erin Bakemeyer</dc:creator>
  <cp:lastModifiedBy>Emily Reed</cp:lastModifiedBy>
  <cp:revision>131</cp:revision>
  <dcterms:modified xsi:type="dcterms:W3CDTF">2023-07-09T13:01:41Z</dcterms:modified>
</cp:coreProperties>
</file>